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7" r:id="rId9"/>
    <p:sldId id="268" r:id="rId10"/>
    <p:sldId id="262" r:id="rId11"/>
    <p:sldId id="273" r:id="rId12"/>
    <p:sldId id="274" r:id="rId13"/>
    <p:sldId id="269" r:id="rId14"/>
    <p:sldId id="270" r:id="rId15"/>
    <p:sldId id="271" r:id="rId16"/>
    <p:sldId id="276" r:id="rId17"/>
    <p:sldId id="272" r:id="rId1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4840" autoAdjust="0"/>
  </p:normalViewPr>
  <p:slideViewPr>
    <p:cSldViewPr>
      <p:cViewPr varScale="1">
        <p:scale>
          <a:sx n="100" d="100"/>
          <a:sy n="100" d="100"/>
        </p:scale>
        <p:origin x="-2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29399C-2FAD-4C96-A0FD-EF66047B88A8}" type="datetimeFigureOut">
              <a:rPr lang="hu-HU" smtClean="0"/>
              <a:pPr/>
              <a:t>2014.01.13.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BCE602-FF8D-493D-B9E4-42D7EEFA2AC9}" type="slidenum">
              <a:rPr lang="hu-HU" smtClean="0"/>
              <a:pPr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1499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AE70-1036-4E9E-828D-7C0416EE6E2C}" type="datetimeFigureOut">
              <a:rPr lang="hu-HU" smtClean="0"/>
              <a:pPr/>
              <a:t>2014.01.13.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5E6F-6132-4813-B323-7A4AB9ED297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AE70-1036-4E9E-828D-7C0416EE6E2C}" type="datetimeFigureOut">
              <a:rPr lang="hu-HU" smtClean="0"/>
              <a:pPr/>
              <a:t>2014.01.13.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5E6F-6132-4813-B323-7A4AB9ED297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AE70-1036-4E9E-828D-7C0416EE6E2C}" type="datetimeFigureOut">
              <a:rPr lang="hu-HU" smtClean="0"/>
              <a:pPr/>
              <a:t>2014.01.13.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5E6F-6132-4813-B323-7A4AB9ED297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AE70-1036-4E9E-828D-7C0416EE6E2C}" type="datetimeFigureOut">
              <a:rPr lang="hu-HU" smtClean="0"/>
              <a:pPr/>
              <a:t>2014.01.13.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5E6F-6132-4813-B323-7A4AB9ED297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AE70-1036-4E9E-828D-7C0416EE6E2C}" type="datetimeFigureOut">
              <a:rPr lang="hu-HU" smtClean="0"/>
              <a:pPr/>
              <a:t>2014.01.13.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5E6F-6132-4813-B323-7A4AB9ED297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AE70-1036-4E9E-828D-7C0416EE6E2C}" type="datetimeFigureOut">
              <a:rPr lang="hu-HU" smtClean="0"/>
              <a:pPr/>
              <a:t>2014.01.13.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5E6F-6132-4813-B323-7A4AB9ED297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AE70-1036-4E9E-828D-7C0416EE6E2C}" type="datetimeFigureOut">
              <a:rPr lang="hu-HU" smtClean="0"/>
              <a:pPr/>
              <a:t>2014.01.13.</a:t>
            </a:fld>
            <a:endParaRPr lang="hu-HU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5E6F-6132-4813-B323-7A4AB9ED297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AE70-1036-4E9E-828D-7C0416EE6E2C}" type="datetimeFigureOut">
              <a:rPr lang="hu-HU" smtClean="0"/>
              <a:pPr/>
              <a:t>2014.01.13.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5E6F-6132-4813-B323-7A4AB9ED297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AE70-1036-4E9E-828D-7C0416EE6E2C}" type="datetimeFigureOut">
              <a:rPr lang="hu-HU" smtClean="0"/>
              <a:pPr/>
              <a:t>2014.01.13.</a:t>
            </a:fld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5E6F-6132-4813-B323-7A4AB9ED297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AE70-1036-4E9E-828D-7C0416EE6E2C}" type="datetimeFigureOut">
              <a:rPr lang="hu-HU" smtClean="0"/>
              <a:pPr/>
              <a:t>2014.01.13.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5E6F-6132-4813-B323-7A4AB9ED297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2AE70-1036-4E9E-828D-7C0416EE6E2C}" type="datetimeFigureOut">
              <a:rPr lang="hu-HU" smtClean="0"/>
              <a:pPr/>
              <a:t>2014.01.13.</a:t>
            </a:fld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3F5E6F-6132-4813-B323-7A4AB9ED297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60000"/>
                <a:lumOff val="40000"/>
              </a:scheme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2AE70-1036-4E9E-828D-7C0416EE6E2C}" type="datetimeFigureOut">
              <a:rPr lang="hu-HU" smtClean="0"/>
              <a:pPr/>
              <a:t>2014.01.13.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F5E6F-6132-4813-B323-7A4AB9ED2972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u-H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 Gimp képszerkesztő program</a:t>
            </a:r>
            <a:endParaRPr lang="hu-H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743200" y="5105400"/>
            <a:ext cx="6400800" cy="1752600"/>
          </a:xfrm>
        </p:spPr>
        <p:txBody>
          <a:bodyPr>
            <a:normAutofit fontScale="85000"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hu-HU" sz="3500" b="1" cap="sm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Név: </a:t>
            </a:r>
            <a:r>
              <a:rPr lang="hu-HU" sz="3500" b="1" cap="sm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Ujfaluczki</a:t>
            </a:r>
            <a:r>
              <a:rPr lang="hu-HU" sz="35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hu-HU" sz="3500" b="1" cap="sm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Aida</a:t>
            </a:r>
            <a:r>
              <a:rPr lang="hu-HU" sz="35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hu-HU" sz="3500" b="1" cap="sm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Márta</a:t>
            </a:r>
          </a:p>
          <a:p>
            <a:r>
              <a:rPr lang="hu-HU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Felkészítő tanárom: Dr. Endrészné Monori Gyöngyi</a:t>
            </a:r>
          </a:p>
          <a:p>
            <a:r>
              <a:rPr lang="hu-HU" sz="2600" b="1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Iskolám neve: Békéscsabai Kazinczy Ferenc Általános Iskola, 5600 Békéscsaba Irányi u. 14</a:t>
            </a:r>
            <a:endParaRPr lang="hu-HU" sz="2600" b="1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A lasszózás</a:t>
            </a:r>
            <a:endParaRPr lang="hu-HU" dirty="0"/>
          </a:p>
        </p:txBody>
      </p:sp>
      <p:pic>
        <p:nvPicPr>
          <p:cNvPr id="6" name="Tartalom helye 5"/>
          <p:cNvPicPr>
            <a:picLocks noGrp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08" y="1700808"/>
            <a:ext cx="331236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508" y="4365104"/>
            <a:ext cx="3276364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Tartalom helye 7"/>
          <p:cNvPicPr>
            <a:picLocks noGrp="1"/>
          </p:cNvPicPr>
          <p:nvPr>
            <p:ph sz="half" idx="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808820"/>
            <a:ext cx="3420380" cy="2556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Kép 8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4329100"/>
            <a:ext cx="3060340" cy="25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Kép 9" descr="Képkivágás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52129" y="1772816"/>
            <a:ext cx="1491871" cy="2405260"/>
          </a:xfrm>
          <a:prstGeom prst="rect">
            <a:avLst/>
          </a:prstGeom>
        </p:spPr>
      </p:pic>
      <p:sp>
        <p:nvSpPr>
          <p:cNvPr id="11" name="Ellipszis 10"/>
          <p:cNvSpPr/>
          <p:nvPr/>
        </p:nvSpPr>
        <p:spPr>
          <a:xfrm>
            <a:off x="8136396" y="1772816"/>
            <a:ext cx="252028" cy="2520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3" name="Egyenes összekötő nyíllal 12"/>
          <p:cNvCxnSpPr/>
          <p:nvPr/>
        </p:nvCxnSpPr>
        <p:spPr>
          <a:xfrm flipH="1">
            <a:off x="7380312" y="2060848"/>
            <a:ext cx="792088" cy="9361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 rot="16200000">
            <a:off x="6314274" y="2766846"/>
            <a:ext cx="170932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A lasszózó ikon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6588224" y="4401108"/>
            <a:ext cx="2412268" cy="230832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Először kiválasztjuk hogy melyik rétegen lasszózunk/majd rákattintunk a lasszózó ikonba és körbe lasszózzuk a kívánt képet/majd beillesztjük a kívánt rétegere.</a:t>
            </a:r>
            <a:endParaRPr lang="hu-H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4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Átméretezés</a:t>
            </a:r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Képkivágás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96336" y="1628800"/>
            <a:ext cx="1424876" cy="2297248"/>
          </a:xfrm>
          <a:prstGeom prst="rect">
            <a:avLst/>
          </a:prstGeom>
        </p:spPr>
      </p:pic>
      <p:sp>
        <p:nvSpPr>
          <p:cNvPr id="7" name="Ellipszis 6"/>
          <p:cNvSpPr/>
          <p:nvPr/>
        </p:nvSpPr>
        <p:spPr>
          <a:xfrm>
            <a:off x="8316416" y="2168860"/>
            <a:ext cx="216024" cy="18002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012160" y="1664804"/>
            <a:ext cx="158417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/>
              <a:t>Átméretező ikon</a:t>
            </a:r>
            <a:endParaRPr lang="hu-HU" sz="1600" dirty="0"/>
          </a:p>
        </p:txBody>
      </p:sp>
      <p:cxnSp>
        <p:nvCxnSpPr>
          <p:cNvPr id="9" name="Egyenes összekötő nyíllal 8"/>
          <p:cNvCxnSpPr/>
          <p:nvPr/>
        </p:nvCxnSpPr>
        <p:spPr>
          <a:xfrm flipH="1" flipV="1">
            <a:off x="7308304" y="1916832"/>
            <a:ext cx="972108" cy="324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6192180" y="4401108"/>
            <a:ext cx="2448272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Átméretező ikon megnyomása után méretezzük át  a kiválasztott képet.</a:t>
            </a:r>
            <a:endParaRPr lang="hu-H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Áthelyezés</a:t>
            </a:r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Képkivágás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1700808"/>
            <a:ext cx="1599182" cy="2578272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8676456" y="2024844"/>
            <a:ext cx="288032" cy="2520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9" name="Szövegdoboz 8"/>
          <p:cNvSpPr txBox="1"/>
          <p:nvPr/>
        </p:nvSpPr>
        <p:spPr>
          <a:xfrm>
            <a:off x="5904148" y="1664804"/>
            <a:ext cx="1476164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/>
              <a:t>Áthelyezés ikon</a:t>
            </a:r>
            <a:endParaRPr lang="hu-HU" sz="1600" dirty="0"/>
          </a:p>
        </p:txBody>
      </p:sp>
      <p:cxnSp>
        <p:nvCxnSpPr>
          <p:cNvPr id="8" name="Egyenes összekötő nyíllal 7"/>
          <p:cNvCxnSpPr/>
          <p:nvPr/>
        </p:nvCxnSpPr>
        <p:spPr>
          <a:xfrm flipH="1" flipV="1">
            <a:off x="7236296" y="1844824"/>
            <a:ext cx="1440160" cy="3240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6192180" y="4581128"/>
            <a:ext cx="2772308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Az áthelyezés ikon segítségével az éppen kijelölt képet arrébb vontatjuk  a kívánt helyre.</a:t>
            </a:r>
            <a:endParaRPr lang="hu-H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A Radír</a:t>
            </a:r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Képkivágás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1628800"/>
            <a:ext cx="1548172" cy="2496032"/>
          </a:xfrm>
          <a:prstGeom prst="rect">
            <a:avLst/>
          </a:prstGeom>
        </p:spPr>
      </p:pic>
      <p:sp>
        <p:nvSpPr>
          <p:cNvPr id="6" name="Ellipszis 5"/>
          <p:cNvSpPr/>
          <p:nvPr/>
        </p:nvSpPr>
        <p:spPr>
          <a:xfrm>
            <a:off x="7452320" y="2672916"/>
            <a:ext cx="252028" cy="25202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8" name="Egyenes összekötő nyíllal 7"/>
          <p:cNvCxnSpPr>
            <a:stCxn id="6" idx="1"/>
          </p:cNvCxnSpPr>
          <p:nvPr/>
        </p:nvCxnSpPr>
        <p:spPr>
          <a:xfrm flipH="1" flipV="1">
            <a:off x="7308304" y="2276872"/>
            <a:ext cx="180925" cy="43295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6192180" y="1880828"/>
            <a:ext cx="1260140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600" dirty="0" smtClean="0"/>
              <a:t>A radír ikon</a:t>
            </a:r>
            <a:endParaRPr lang="hu-HU" sz="1600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6228184" y="4329100"/>
            <a:ext cx="273630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A radír segítségével az éppen kijelölt kép vonalain finomíthatunk, esetleg eltüntethetünk részeket.</a:t>
            </a:r>
            <a:endParaRPr lang="hu-H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Az ecset</a:t>
            </a:r>
            <a:endParaRPr lang="hu-HU" dirty="0"/>
          </a:p>
        </p:txBody>
      </p:sp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764831" cy="2985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9" y="1556792"/>
            <a:ext cx="4212468" cy="2988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Kép 5" descr="Képkivágás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4689140"/>
            <a:ext cx="1241876" cy="2002208"/>
          </a:xfrm>
          <a:prstGeom prst="rect">
            <a:avLst/>
          </a:prstGeom>
        </p:spPr>
      </p:pic>
      <p:pic>
        <p:nvPicPr>
          <p:cNvPr id="7" name="Kép 6" descr="Képkivágás4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9692" y="5157192"/>
            <a:ext cx="1003491" cy="1567642"/>
          </a:xfrm>
          <a:prstGeom prst="rect">
            <a:avLst/>
          </a:prstGeom>
        </p:spPr>
      </p:pic>
      <p:sp>
        <p:nvSpPr>
          <p:cNvPr id="8" name="Ellipszis 7"/>
          <p:cNvSpPr/>
          <p:nvPr/>
        </p:nvSpPr>
        <p:spPr>
          <a:xfrm>
            <a:off x="1187624" y="5337212"/>
            <a:ext cx="216024" cy="2160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10" name="Egyenes összekötő nyíllal 9"/>
          <p:cNvCxnSpPr/>
          <p:nvPr/>
        </p:nvCxnSpPr>
        <p:spPr>
          <a:xfrm flipV="1">
            <a:off x="1439652" y="4869160"/>
            <a:ext cx="216024" cy="4680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Szövegdoboz 11"/>
          <p:cNvSpPr txBox="1"/>
          <p:nvPr/>
        </p:nvSpPr>
        <p:spPr>
          <a:xfrm>
            <a:off x="1763688" y="4581128"/>
            <a:ext cx="151216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Az ecset ikon</a:t>
            </a:r>
            <a:endParaRPr lang="hu-HU" dirty="0"/>
          </a:p>
        </p:txBody>
      </p:sp>
      <p:sp>
        <p:nvSpPr>
          <p:cNvPr id="13" name="Jobb oldali kapcsos zárójel 12"/>
          <p:cNvSpPr/>
          <p:nvPr/>
        </p:nvSpPr>
        <p:spPr>
          <a:xfrm>
            <a:off x="2699792" y="5121188"/>
            <a:ext cx="324036" cy="1620180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2951820" y="5517232"/>
            <a:ext cx="1908212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Eszköz beállítások.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5544108" y="4581128"/>
            <a:ext cx="338437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Válasszuk ki a megfelelő ecsetet és végezzük el a szerkesztéseket.</a:t>
            </a:r>
            <a:endParaRPr lang="hu-H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Összehasonlítás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Ilyen volt…</a:t>
            </a:r>
            <a:endParaRPr lang="hu-HU" dirty="0"/>
          </a:p>
        </p:txBody>
      </p:sp>
      <p:pic>
        <p:nvPicPr>
          <p:cNvPr id="7" name="Tartalom helye 6" descr="P1050268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2204864"/>
            <a:ext cx="2458616" cy="1843962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r"/>
            <a:r>
              <a:rPr lang="hu-HU" dirty="0" smtClean="0"/>
              <a:t>…Ilyen lett</a:t>
            </a:r>
            <a:endParaRPr lang="hu-HU" dirty="0"/>
          </a:p>
        </p:txBody>
      </p:sp>
      <p:pic>
        <p:nvPicPr>
          <p:cNvPr id="8" name="Tartalom helye 7" descr="P1050286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4113076"/>
            <a:ext cx="2483259" cy="1862444"/>
          </a:xfrm>
        </p:spPr>
      </p:pic>
      <p:pic>
        <p:nvPicPr>
          <p:cNvPr id="9" name="Kép 8" descr="P1050268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036" y="2708920"/>
            <a:ext cx="3623895" cy="2717921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5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152835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A Gimp képszerkesztő logója…</a:t>
            </a:r>
          </a:p>
          <a:p>
            <a:pPr>
              <a:buNone/>
            </a:pPr>
            <a:r>
              <a:rPr lang="hu-HU" dirty="0" smtClean="0"/>
              <a:t>   papagáj.             róka.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2548880"/>
          </a:xfrm>
        </p:spPr>
        <p:txBody>
          <a:bodyPr/>
          <a:lstStyle/>
          <a:p>
            <a:pPr>
              <a:buNone/>
            </a:pPr>
            <a:r>
              <a:rPr lang="hu-HU" dirty="0" smtClean="0"/>
              <a:t>A Gimp-nek nincsenek vonalzói.</a:t>
            </a:r>
          </a:p>
          <a:p>
            <a:pPr>
              <a:buNone/>
            </a:pPr>
            <a:r>
              <a:rPr lang="hu-HU" dirty="0" smtClean="0"/>
              <a:t>     Igaz                    Hamis</a:t>
            </a:r>
            <a:endParaRPr lang="hu-HU" dirty="0"/>
          </a:p>
        </p:txBody>
      </p:sp>
      <p:sp>
        <p:nvSpPr>
          <p:cNvPr id="5" name="Téglalap 4"/>
          <p:cNvSpPr/>
          <p:nvPr/>
        </p:nvSpPr>
        <p:spPr>
          <a:xfrm>
            <a:off x="791580" y="3045755"/>
            <a:ext cx="1161928" cy="383245"/>
          </a:xfrm>
          <a:prstGeom prst="rect">
            <a:avLst/>
          </a:prstGeom>
          <a:solidFill>
            <a:srgbClr val="FF0000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" name="Téglalap 5"/>
          <p:cNvSpPr/>
          <p:nvPr/>
        </p:nvSpPr>
        <p:spPr>
          <a:xfrm>
            <a:off x="2879812" y="3032956"/>
            <a:ext cx="1152128" cy="39604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7092280" y="3032956"/>
            <a:ext cx="1152128" cy="39604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4824028" y="3045755"/>
            <a:ext cx="1161928" cy="383245"/>
          </a:xfrm>
          <a:prstGeom prst="rect">
            <a:avLst/>
          </a:prstGeom>
          <a:solidFill>
            <a:srgbClr val="FF0000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13" name="Bal oldali kapcsos zárójel 12"/>
          <p:cNvSpPr/>
          <p:nvPr/>
        </p:nvSpPr>
        <p:spPr>
          <a:xfrm>
            <a:off x="647564" y="6237312"/>
            <a:ext cx="324036" cy="504056"/>
          </a:xfrm>
          <a:prstGeom prst="leftBrace">
            <a:avLst>
              <a:gd name="adj1" fmla="val 16797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Szövegdoboz 13"/>
          <p:cNvSpPr txBox="1"/>
          <p:nvPr/>
        </p:nvSpPr>
        <p:spPr>
          <a:xfrm>
            <a:off x="755576" y="6273316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 piros a rossz, a zöld a jó</a:t>
            </a:r>
            <a:endParaRPr lang="hu-HU" dirty="0"/>
          </a:p>
        </p:txBody>
      </p:sp>
      <p:sp>
        <p:nvSpPr>
          <p:cNvPr id="15" name="Jobb oldali kapcsos zárójel 14"/>
          <p:cNvSpPr/>
          <p:nvPr/>
        </p:nvSpPr>
        <p:spPr>
          <a:xfrm>
            <a:off x="3131840" y="6237312"/>
            <a:ext cx="288032" cy="504056"/>
          </a:xfrm>
          <a:prstGeom prst="rightBrace">
            <a:avLst>
              <a:gd name="adj1" fmla="val 23450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Szövegdoboz 18"/>
          <p:cNvSpPr txBox="1"/>
          <p:nvPr/>
        </p:nvSpPr>
        <p:spPr>
          <a:xfrm>
            <a:off x="4752020" y="4329100"/>
            <a:ext cx="39244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Gimp …</a:t>
            </a:r>
            <a:br>
              <a:rPr lang="hu-HU" sz="2800" dirty="0" smtClean="0"/>
            </a:br>
            <a:endParaRPr lang="hu-HU" sz="2800" dirty="0" smtClean="0"/>
          </a:p>
          <a:p>
            <a:r>
              <a:rPr lang="hu-HU" sz="2800" dirty="0" smtClean="0"/>
              <a:t>Rétegekben    Üres lapon</a:t>
            </a:r>
          </a:p>
          <a:p>
            <a:r>
              <a:rPr lang="hu-HU" sz="2800" dirty="0" smtClean="0"/>
              <a:t>                            </a:t>
            </a:r>
          </a:p>
          <a:p>
            <a:r>
              <a:rPr lang="hu-HU" sz="2800" dirty="0" smtClean="0"/>
              <a:t>                dolgozik.</a:t>
            </a:r>
            <a:endParaRPr lang="hu-HU" sz="2800" dirty="0"/>
          </a:p>
        </p:txBody>
      </p:sp>
      <p:sp>
        <p:nvSpPr>
          <p:cNvPr id="20" name="Téglalap 19"/>
          <p:cNvSpPr/>
          <p:nvPr/>
        </p:nvSpPr>
        <p:spPr>
          <a:xfrm>
            <a:off x="7092280" y="5697252"/>
            <a:ext cx="1161928" cy="383245"/>
          </a:xfrm>
          <a:prstGeom prst="rect">
            <a:avLst/>
          </a:prstGeom>
          <a:solidFill>
            <a:srgbClr val="FF0000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21" name="Téglalap 20"/>
          <p:cNvSpPr/>
          <p:nvPr/>
        </p:nvSpPr>
        <p:spPr>
          <a:xfrm>
            <a:off x="5004048" y="5697252"/>
            <a:ext cx="1152128" cy="39604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0" grpId="0" animBg="1"/>
      <p:bldP spid="11" grpId="0" animBg="1"/>
      <p:bldP spid="14" grpId="0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2296852"/>
          </a:xfrm>
        </p:spPr>
        <p:txBody>
          <a:bodyPr/>
          <a:lstStyle/>
          <a:p>
            <a:pPr algn="ctr">
              <a:buNone/>
            </a:pPr>
            <a:r>
              <a:rPr lang="hu-HU" dirty="0" smtClean="0"/>
              <a:t>A felhasznált képek a Veszprémi állat kertben készültek. Ezeket szüleim készítették.</a:t>
            </a:r>
          </a:p>
          <a:p>
            <a:pPr algn="ctr">
              <a:buNone/>
            </a:pPr>
            <a:r>
              <a:rPr lang="hu-HU" dirty="0" smtClean="0"/>
              <a:t>A Gimp-ről készült képeket én vágtam ki a Windows képmetsző segítségével.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1400" y="332570"/>
            <a:ext cx="4464616" cy="52322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Gimp képszerkesztő előnyei</a:t>
            </a:r>
            <a:endParaRPr lang="hu-H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15516" y="1268760"/>
            <a:ext cx="648078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Az egyik legnagyobb előnye hogy magyar nyelvű és ezáltal egyszerűen használható.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215516" y="2276872"/>
            <a:ext cx="6480900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További nagy előnye az hogy ingyenesen használható és letölthető.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15516" y="3228945"/>
            <a:ext cx="648090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A Gimp könnyen áttekinthető program.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215516" y="3861048"/>
            <a:ext cx="648090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Igazán sokoldalú program. 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15516" y="4509120"/>
            <a:ext cx="6480900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chemeClr val="bg1"/>
                </a:solidFill>
              </a:rPr>
              <a:t>Az elkészült „művet” különféleképpen lehet exportálni.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215516" y="5229200"/>
            <a:ext cx="6480720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000" dirty="0" smtClean="0"/>
              <a:t>Ráadásul aki eddig nem használt </a:t>
            </a:r>
            <a:r>
              <a:rPr lang="hu-HU" sz="2000" smtClean="0"/>
              <a:t>képszerkesztő programot, </a:t>
            </a:r>
            <a:r>
              <a:rPr lang="hu-HU" sz="2000" dirty="0" smtClean="0"/>
              <a:t>az is könnyen eligazodhat rajta.</a:t>
            </a:r>
            <a:endParaRPr lang="hu-HU" sz="20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5" grpId="0" animBg="1"/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251520" y="548680"/>
            <a:ext cx="2448272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2000" dirty="0" smtClean="0"/>
              <a:t>Ismerkedés a Gimp-el</a:t>
            </a:r>
            <a:endParaRPr lang="hu-HU" sz="2000" dirty="0"/>
          </a:p>
        </p:txBody>
      </p:sp>
      <p:pic>
        <p:nvPicPr>
          <p:cNvPr id="12" name="Kép 11" descr="Képkivágá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720080"/>
          </a:xfrm>
          <a:prstGeom prst="rect">
            <a:avLst/>
          </a:prstGeom>
        </p:spPr>
      </p:pic>
      <p:cxnSp>
        <p:nvCxnSpPr>
          <p:cNvPr id="14" name="Egyenes összekötő nyíllal 13"/>
          <p:cNvCxnSpPr/>
          <p:nvPr/>
        </p:nvCxnSpPr>
        <p:spPr>
          <a:xfrm>
            <a:off x="143508" y="2060848"/>
            <a:ext cx="324036" cy="20522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>
            <a:off x="539552" y="2060848"/>
            <a:ext cx="1188132" cy="35643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Szövegdoboz 18"/>
          <p:cNvSpPr txBox="1"/>
          <p:nvPr/>
        </p:nvSpPr>
        <p:spPr>
          <a:xfrm>
            <a:off x="251520" y="4113076"/>
            <a:ext cx="2088232" cy="1200329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Ebben a menüpontban nyithatunk új réteget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1691680" y="5589240"/>
            <a:ext cx="2880320" cy="92333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Itt a beállításokat/vissza állítást/másolást</a:t>
            </a:r>
            <a:r>
              <a:rPr lang="hu-HU" dirty="0" smtClean="0"/>
              <a:t>, beillesztést </a:t>
            </a:r>
            <a:r>
              <a:rPr lang="hu-HU" dirty="0" smtClean="0"/>
              <a:t>találunk.</a:t>
            </a:r>
            <a:endParaRPr lang="hu-HU" dirty="0"/>
          </a:p>
        </p:txBody>
      </p:sp>
      <p:cxnSp>
        <p:nvCxnSpPr>
          <p:cNvPr id="22" name="Egyenes összekötő nyíllal 21"/>
          <p:cNvCxnSpPr/>
          <p:nvPr/>
        </p:nvCxnSpPr>
        <p:spPr>
          <a:xfrm>
            <a:off x="971600" y="2024844"/>
            <a:ext cx="396044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Szövegdoboz 22"/>
          <p:cNvSpPr txBox="1"/>
          <p:nvPr/>
        </p:nvSpPr>
        <p:spPr>
          <a:xfrm>
            <a:off x="1079612" y="2828835"/>
            <a:ext cx="1332148" cy="1200329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Különböző kijelölési módokat találunk</a:t>
            </a:r>
            <a:endParaRPr lang="hu-HU" dirty="0"/>
          </a:p>
        </p:txBody>
      </p:sp>
      <p:cxnSp>
        <p:nvCxnSpPr>
          <p:cNvPr id="25" name="Egyenes összekötő nyíllal 24"/>
          <p:cNvCxnSpPr/>
          <p:nvPr/>
        </p:nvCxnSpPr>
        <p:spPr>
          <a:xfrm>
            <a:off x="1403648" y="2024844"/>
            <a:ext cx="1764196" cy="21962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Egyenes összekötő nyíllal 28"/>
          <p:cNvCxnSpPr/>
          <p:nvPr/>
        </p:nvCxnSpPr>
        <p:spPr>
          <a:xfrm>
            <a:off x="2627784" y="1988840"/>
            <a:ext cx="4104456" cy="24842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Egyenes összekötő nyíllal 31"/>
          <p:cNvCxnSpPr/>
          <p:nvPr/>
        </p:nvCxnSpPr>
        <p:spPr>
          <a:xfrm>
            <a:off x="3023828" y="1988840"/>
            <a:ext cx="226825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Egyenes összekötő nyíllal 33"/>
          <p:cNvCxnSpPr/>
          <p:nvPr/>
        </p:nvCxnSpPr>
        <p:spPr>
          <a:xfrm flipV="1">
            <a:off x="3455876" y="692696"/>
            <a:ext cx="828092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Szövegdoboz 37"/>
          <p:cNvSpPr txBox="1"/>
          <p:nvPr/>
        </p:nvSpPr>
        <p:spPr>
          <a:xfrm>
            <a:off x="2411760" y="4257092"/>
            <a:ext cx="2844316" cy="1200329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Különböző</a:t>
            </a:r>
          </a:p>
          <a:p>
            <a:r>
              <a:rPr lang="hu-HU" dirty="0" smtClean="0"/>
              <a:t>Oldalbeállításokat nagyításokat</a:t>
            </a:r>
            <a:r>
              <a:rPr lang="hu-HU" dirty="0" smtClean="0"/>
              <a:t>, kicsinyítéseket </a:t>
            </a:r>
            <a:r>
              <a:rPr lang="hu-HU" dirty="0" smtClean="0"/>
              <a:t>tartalmaz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3851920" y="0"/>
            <a:ext cx="5292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Párbeszédablakokat </a:t>
            </a:r>
            <a:r>
              <a:rPr lang="hu-HU" dirty="0" smtClean="0">
                <a:solidFill>
                  <a:schemeClr val="bg1"/>
                </a:solidFill>
              </a:rPr>
              <a:t>találhatunk itt és a nemrég bezárt ablakokat tekinthetjük meg.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1" name="Szövegdoboz 40"/>
          <p:cNvSpPr txBox="1"/>
          <p:nvPr/>
        </p:nvSpPr>
        <p:spPr>
          <a:xfrm>
            <a:off x="5688124" y="548680"/>
            <a:ext cx="3455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A szerkesztés segítésére szolgáló eszközöket találunk itt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42" name="Szövegdoboz 41"/>
          <p:cNvSpPr txBox="1"/>
          <p:nvPr/>
        </p:nvSpPr>
        <p:spPr>
          <a:xfrm>
            <a:off x="5292080" y="2492896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Művészi effektusok készítéséhez használati opciók találhatók itt.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8" name="Kép 47" descr="Képkivágás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42967" y="3717032"/>
            <a:ext cx="2101033" cy="2664296"/>
          </a:xfrm>
          <a:prstGeom prst="rect">
            <a:avLst/>
          </a:prstGeom>
        </p:spPr>
      </p:pic>
      <p:sp>
        <p:nvSpPr>
          <p:cNvPr id="57" name="Szövegdoboz 56"/>
          <p:cNvSpPr txBox="1"/>
          <p:nvPr/>
        </p:nvSpPr>
        <p:spPr>
          <a:xfrm>
            <a:off x="7056276" y="63813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chemeClr val="bg1"/>
                </a:solidFill>
              </a:rPr>
              <a:t>Ezek találhatók</a:t>
            </a:r>
            <a:endParaRPr lang="hu-HU" dirty="0">
              <a:solidFill>
                <a:schemeClr val="bg1"/>
              </a:solidFill>
            </a:endParaRPr>
          </a:p>
        </p:txBody>
      </p:sp>
      <p:cxnSp>
        <p:nvCxnSpPr>
          <p:cNvPr id="59" name="Egyenes összekötő nyíllal 58"/>
          <p:cNvCxnSpPr/>
          <p:nvPr/>
        </p:nvCxnSpPr>
        <p:spPr>
          <a:xfrm>
            <a:off x="1907704" y="1988840"/>
            <a:ext cx="504056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5" name="Bal oldali kapcsos zárójel 64"/>
          <p:cNvSpPr/>
          <p:nvPr/>
        </p:nvSpPr>
        <p:spPr>
          <a:xfrm>
            <a:off x="6840252" y="3717032"/>
            <a:ext cx="324036" cy="1404156"/>
          </a:xfrm>
          <a:prstGeom prst="leftBrace">
            <a:avLst>
              <a:gd name="adj1" fmla="val 8333"/>
              <a:gd name="adj2" fmla="val 50775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sp>
        <p:nvSpPr>
          <p:cNvPr id="66" name="Bal oldali kapcsos zárójel 65"/>
          <p:cNvSpPr/>
          <p:nvPr/>
        </p:nvSpPr>
        <p:spPr>
          <a:xfrm>
            <a:off x="6876256" y="5157192"/>
            <a:ext cx="288032" cy="792088"/>
          </a:xfrm>
          <a:prstGeom prst="lef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 dirty="0"/>
          </a:p>
        </p:txBody>
      </p:sp>
      <p:cxnSp>
        <p:nvCxnSpPr>
          <p:cNvPr id="37" name="Egyenes összekötő nyíllal 36"/>
          <p:cNvCxnSpPr/>
          <p:nvPr/>
        </p:nvCxnSpPr>
        <p:spPr>
          <a:xfrm>
            <a:off x="2303748" y="2024844"/>
            <a:ext cx="4392488" cy="34563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Egyenes összekötő nyíllal 48"/>
          <p:cNvCxnSpPr/>
          <p:nvPr/>
        </p:nvCxnSpPr>
        <p:spPr>
          <a:xfrm flipV="1">
            <a:off x="1583668" y="944724"/>
            <a:ext cx="4032448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0" name="Kép 59" descr="Képkivágás1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1760" y="2636912"/>
            <a:ext cx="1201999" cy="1341361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38" grpId="0"/>
      <p:bldP spid="40" grpId="0"/>
      <p:bldP spid="41" grpId="0"/>
      <p:bldP spid="42" grpId="0"/>
      <p:bldP spid="57" grpId="0"/>
      <p:bldP spid="65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Képkivágá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8126"/>
            <a:ext cx="2038635" cy="6601747"/>
          </a:xfrm>
          <a:prstGeom prst="rect">
            <a:avLst/>
          </a:prstGeom>
        </p:spPr>
      </p:pic>
      <p:sp>
        <p:nvSpPr>
          <p:cNvPr id="31" name="Szövegdoboz 30"/>
          <p:cNvSpPr txBox="1"/>
          <p:nvPr/>
        </p:nvSpPr>
        <p:spPr>
          <a:xfrm>
            <a:off x="2735796" y="404664"/>
            <a:ext cx="248427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Ez a Gimp eszköztára</a:t>
            </a:r>
            <a:endParaRPr lang="hu-HU" dirty="0"/>
          </a:p>
        </p:txBody>
      </p:sp>
      <p:pic>
        <p:nvPicPr>
          <p:cNvPr id="32" name="Kép 31" descr="Képkivágás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1023" y="4041068"/>
            <a:ext cx="3781953" cy="2667372"/>
          </a:xfrm>
          <a:prstGeom prst="rect">
            <a:avLst/>
          </a:prstGeom>
        </p:spPr>
      </p:pic>
      <p:sp>
        <p:nvSpPr>
          <p:cNvPr id="33" name="Szövegdoboz 32"/>
          <p:cNvSpPr txBox="1"/>
          <p:nvPr/>
        </p:nvSpPr>
        <p:spPr>
          <a:xfrm>
            <a:off x="6660232" y="4869160"/>
            <a:ext cx="2268252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Ebben az ablakban lehet beállítani az új réteg paramétereit.</a:t>
            </a:r>
            <a:endParaRPr lang="hu-HU" dirty="0"/>
          </a:p>
        </p:txBody>
      </p:sp>
      <p:pic>
        <p:nvPicPr>
          <p:cNvPr id="36" name="Kép 35" descr="Képkivágás5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2220" y="332656"/>
            <a:ext cx="2411760" cy="3715067"/>
          </a:xfrm>
          <a:prstGeom prst="rect">
            <a:avLst/>
          </a:prstGeom>
        </p:spPr>
      </p:pic>
      <p:sp>
        <p:nvSpPr>
          <p:cNvPr id="37" name="Szövegdoboz 36"/>
          <p:cNvSpPr txBox="1"/>
          <p:nvPr/>
        </p:nvSpPr>
        <p:spPr>
          <a:xfrm>
            <a:off x="4572000" y="1232756"/>
            <a:ext cx="1548172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A Gimp munkalapja;</a:t>
            </a:r>
          </a:p>
          <a:p>
            <a:r>
              <a:rPr lang="hu-HU" dirty="0" smtClean="0"/>
              <a:t>Erre kerülnek a rétegek.</a:t>
            </a:r>
            <a:endParaRPr lang="hu-HU" dirty="0"/>
          </a:p>
        </p:txBody>
      </p:sp>
      <p:cxnSp>
        <p:nvCxnSpPr>
          <p:cNvPr id="9" name="Egyenes összekötő nyíllal 8"/>
          <p:cNvCxnSpPr/>
          <p:nvPr/>
        </p:nvCxnSpPr>
        <p:spPr>
          <a:xfrm flipV="1">
            <a:off x="2483768" y="3681028"/>
            <a:ext cx="432048" cy="3960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Szövegdoboz 9"/>
          <p:cNvSpPr txBox="1"/>
          <p:nvPr/>
        </p:nvSpPr>
        <p:spPr>
          <a:xfrm>
            <a:off x="2987824" y="3176972"/>
            <a:ext cx="291632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Az éppen beállított eszköz beállításait  mutatja</a:t>
            </a:r>
            <a:endParaRPr lang="hu-H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 Gimp munkalapja</a:t>
            </a:r>
            <a:endParaRPr lang="hu-H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Egyenes összekötő nyíllal 4"/>
          <p:cNvCxnSpPr/>
          <p:nvPr/>
        </p:nvCxnSpPr>
        <p:spPr>
          <a:xfrm>
            <a:off x="1475656" y="3429000"/>
            <a:ext cx="525658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Egyenes összekötő nyíllal 6"/>
          <p:cNvCxnSpPr/>
          <p:nvPr/>
        </p:nvCxnSpPr>
        <p:spPr>
          <a:xfrm>
            <a:off x="4896036" y="2528900"/>
            <a:ext cx="162018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Egyenes összekötő nyíllal 8"/>
          <p:cNvCxnSpPr/>
          <p:nvPr/>
        </p:nvCxnSpPr>
        <p:spPr>
          <a:xfrm>
            <a:off x="4103948" y="5229200"/>
            <a:ext cx="266429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Egyenes összekötő nyíllal 10"/>
          <p:cNvCxnSpPr/>
          <p:nvPr/>
        </p:nvCxnSpPr>
        <p:spPr>
          <a:xfrm>
            <a:off x="5868144" y="1880828"/>
            <a:ext cx="111612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Szövegdoboz 13"/>
          <p:cNvSpPr txBox="1"/>
          <p:nvPr/>
        </p:nvSpPr>
        <p:spPr>
          <a:xfrm>
            <a:off x="7128284" y="1736812"/>
            <a:ext cx="1476164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Vonalzók</a:t>
            </a: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6696236" y="2384884"/>
            <a:ext cx="1944216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A réteget határoló szaggatott vonal</a:t>
            </a:r>
            <a:endParaRPr lang="hu-HU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6876256" y="3212976"/>
            <a:ext cx="151216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Eszköztár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6840252" y="4941168"/>
            <a:ext cx="1980220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Réteg</a:t>
            </a:r>
            <a:endParaRPr lang="hu-H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 smtClean="0"/>
              <a:t>Képszerkesztés</a:t>
            </a:r>
            <a:endParaRPr lang="hu-HU" dirty="0"/>
          </a:p>
        </p:txBody>
      </p:sp>
      <p:pic>
        <p:nvPicPr>
          <p:cNvPr id="5" name="Tartalom helye 4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548" y="1628800"/>
            <a:ext cx="56574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6300192" y="2780928"/>
            <a:ext cx="2268252" cy="203132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Miután megnyitottuk a képszerkesztőt a /Fájl/Megnyitás rétegként…-re/ nyomunk és kiválasztjuk a megfelelő képet.</a:t>
            </a:r>
            <a:endParaRPr lang="hu-H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516" y="530678"/>
            <a:ext cx="7200800" cy="5796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7488832" y="2136338"/>
            <a:ext cx="1619672" cy="258532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Mikor a tetszőleges képet kiválasztottuk, gondolkodha- tunk hogy milyen lesz a következő réteg.</a:t>
            </a:r>
            <a:endParaRPr lang="hu-H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1" y="548680"/>
            <a:ext cx="6480720" cy="5401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7416316" y="2136338"/>
            <a:ext cx="1476164" cy="258532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A kép közepén látható téglalapban be lehet állítani a következő réteg paramétereit.</a:t>
            </a:r>
            <a:endParaRPr lang="hu-H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6480721" cy="537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zövegdoboz 4"/>
          <p:cNvSpPr txBox="1"/>
          <p:nvPr/>
        </p:nvSpPr>
        <p:spPr>
          <a:xfrm>
            <a:off x="7092280" y="2690336"/>
            <a:ext cx="1728192" cy="14773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dirty="0" smtClean="0"/>
              <a:t>Amikor kiválasztottuk a képet, kezdhetünk szerkeszteni.</a:t>
            </a:r>
            <a:endParaRPr lang="hu-HU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399</Words>
  <Application>Microsoft Office PowerPoint</Application>
  <PresentationFormat>Diavetítés a képernyőre (4:3 oldalarány)</PresentationFormat>
  <Paragraphs>68</Paragraphs>
  <Slides>17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18" baseType="lpstr">
      <vt:lpstr>Office-téma</vt:lpstr>
      <vt:lpstr>A Gimp képszerkesztő program</vt:lpstr>
      <vt:lpstr>PowerPoint bemutató</vt:lpstr>
      <vt:lpstr>PowerPoint bemutató</vt:lpstr>
      <vt:lpstr>PowerPoint bemutató</vt:lpstr>
      <vt:lpstr>A Gimp munkalapja</vt:lpstr>
      <vt:lpstr>Képszerkesztés</vt:lpstr>
      <vt:lpstr>PowerPoint bemutató</vt:lpstr>
      <vt:lpstr>PowerPoint bemutató</vt:lpstr>
      <vt:lpstr>PowerPoint bemutató</vt:lpstr>
      <vt:lpstr>A lasszózás</vt:lpstr>
      <vt:lpstr>Átméretezés</vt:lpstr>
      <vt:lpstr>Áthelyezés</vt:lpstr>
      <vt:lpstr>A Radír</vt:lpstr>
      <vt:lpstr>Az ecset</vt:lpstr>
      <vt:lpstr>Összehasonlítás</vt:lpstr>
      <vt:lpstr>Kérdések</vt:lpstr>
      <vt:lpstr>Források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Krisztian</dc:creator>
  <cp:lastModifiedBy>felhasznalo</cp:lastModifiedBy>
  <cp:revision>59</cp:revision>
  <dcterms:created xsi:type="dcterms:W3CDTF">2014-01-01T09:14:48Z</dcterms:created>
  <dcterms:modified xsi:type="dcterms:W3CDTF">2014-01-13T11:42:38Z</dcterms:modified>
</cp:coreProperties>
</file>